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EB Garamond ExtraBold" pitchFamily="2" charset="0"/>
      <p:bold r:id="rId19"/>
      <p:boldItalic r:id="rId20"/>
    </p:embeddedFont>
    <p:embeddedFont>
      <p:font typeface="EB Garamond Medium" pitchFamily="2" charset="0"/>
      <p:regular r:id="rId21"/>
      <p:bold r:id="rId22"/>
      <p:italic r:id="rId23"/>
      <p:boldItalic r:id="rId24"/>
    </p:embeddedFont>
    <p:embeddedFont>
      <p:font typeface="EB Garamond SemiBold" pitchFamily="2" charset="0"/>
      <p:regular r:id="rId25"/>
      <p:bold r:id="rId26"/>
      <p:italic r:id="rId27"/>
      <p:boldItalic r:id="rId28"/>
    </p:embeddedFont>
    <p:embeddedFont>
      <p:font typeface="Montserrat ExtraBold" panose="02000000000000000000" pitchFamily="2" charset="0"/>
      <p:bold r:id="rId29"/>
      <p:boldItalic r:id="rId30"/>
    </p:embeddedFont>
    <p:embeddedFont>
      <p:font typeface="Public Sans" pitchFamily="2" charset="0"/>
      <p:regular r:id="rId31"/>
      <p:bold r:id="rId32"/>
      <p:italic r:id="rId33"/>
      <p:boldItalic r:id="rId34"/>
    </p:embeddedFont>
    <p:embeddedFont>
      <p:font typeface="Segoe UI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>
        <p:scale>
          <a:sx n="114" d="100"/>
          <a:sy n="114" d="100"/>
        </p:scale>
        <p:origin x="67" y="-365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26" Type="http://schemas.openxmlformats.org/officeDocument/2006/relationships/font" Target="fonts/font16.fntdata" /><Relationship Id="rId39" Type="http://customschemas.google.com/relationships/presentationmetadata" Target="metadata" /><Relationship Id="rId3" Type="http://schemas.openxmlformats.org/officeDocument/2006/relationships/slide" Target="slides/slide1.xml" /><Relationship Id="rId21" Type="http://schemas.openxmlformats.org/officeDocument/2006/relationships/font" Target="fonts/font11.fntdata" /><Relationship Id="rId34" Type="http://schemas.openxmlformats.org/officeDocument/2006/relationships/font" Target="fonts/font24.fntdata" /><Relationship Id="rId42" Type="http://schemas.openxmlformats.org/officeDocument/2006/relationships/theme" Target="theme/theme1.xml" /><Relationship Id="rId7" Type="http://schemas.openxmlformats.org/officeDocument/2006/relationships/slide" Target="slides/slide5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5" Type="http://schemas.openxmlformats.org/officeDocument/2006/relationships/font" Target="fonts/font15.fntdata" /><Relationship Id="rId33" Type="http://schemas.openxmlformats.org/officeDocument/2006/relationships/font" Target="fonts/font23.fntdata" /><Relationship Id="rId38" Type="http://schemas.openxmlformats.org/officeDocument/2006/relationships/font" Target="fonts/font28.fntdata" /><Relationship Id="rId2" Type="http://schemas.openxmlformats.org/officeDocument/2006/relationships/slideMaster" Target="slideMasters/slideMaster2.xml" /><Relationship Id="rId16" Type="http://schemas.openxmlformats.org/officeDocument/2006/relationships/font" Target="fonts/font6.fntdata" /><Relationship Id="rId20" Type="http://schemas.openxmlformats.org/officeDocument/2006/relationships/font" Target="fonts/font10.fntdata" /><Relationship Id="rId29" Type="http://schemas.openxmlformats.org/officeDocument/2006/relationships/font" Target="fonts/font19.fntdata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font" Target="fonts/font1.fntdata" /><Relationship Id="rId24" Type="http://schemas.openxmlformats.org/officeDocument/2006/relationships/font" Target="fonts/font14.fntdata" /><Relationship Id="rId32" Type="http://schemas.openxmlformats.org/officeDocument/2006/relationships/font" Target="fonts/font22.fntdata" /><Relationship Id="rId37" Type="http://schemas.openxmlformats.org/officeDocument/2006/relationships/font" Target="fonts/font27.fntdata" /><Relationship Id="rId40" Type="http://schemas.openxmlformats.org/officeDocument/2006/relationships/presProps" Target="presProps.xml" /><Relationship Id="rId5" Type="http://schemas.openxmlformats.org/officeDocument/2006/relationships/slide" Target="slides/slide3.xml" /><Relationship Id="rId15" Type="http://schemas.openxmlformats.org/officeDocument/2006/relationships/font" Target="fonts/font5.fntdata" /><Relationship Id="rId23" Type="http://schemas.openxmlformats.org/officeDocument/2006/relationships/font" Target="fonts/font13.fntdata" /><Relationship Id="rId28" Type="http://schemas.openxmlformats.org/officeDocument/2006/relationships/font" Target="fonts/font18.fntdata" /><Relationship Id="rId36" Type="http://schemas.openxmlformats.org/officeDocument/2006/relationships/font" Target="fonts/font26.fntdata" /><Relationship Id="rId10" Type="http://schemas.openxmlformats.org/officeDocument/2006/relationships/notesMaster" Target="notesMasters/notesMaster1.xml" /><Relationship Id="rId19" Type="http://schemas.openxmlformats.org/officeDocument/2006/relationships/font" Target="fonts/font9.fntdata" /><Relationship Id="rId31" Type="http://schemas.openxmlformats.org/officeDocument/2006/relationships/font" Target="fonts/font21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font" Target="fonts/font4.fntdata" /><Relationship Id="rId22" Type="http://schemas.openxmlformats.org/officeDocument/2006/relationships/font" Target="fonts/font12.fntdata" /><Relationship Id="rId27" Type="http://schemas.openxmlformats.org/officeDocument/2006/relationships/font" Target="fonts/font17.fntdata" /><Relationship Id="rId30" Type="http://schemas.openxmlformats.org/officeDocument/2006/relationships/font" Target="fonts/font20.fntdata" /><Relationship Id="rId35" Type="http://schemas.openxmlformats.org/officeDocument/2006/relationships/font" Target="fonts/font25.fntdata" /><Relationship Id="rId4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6.png" 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2.xml" 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2.xml" 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2.xml" 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2.xml" 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2.xml" 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2.xml" 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2.xml" 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2.xml" 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3.png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7.png" 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8.png" 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7.png" 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8.png" 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32.png" 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2.xml" 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2.xml" 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2.xml" 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2.xml" 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2.xml" 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 /><Relationship Id="rId117" Type="http://schemas.openxmlformats.org/officeDocument/2006/relationships/slideLayout" Target="../slideLayouts/slideLayout234.xml" /><Relationship Id="rId21" Type="http://schemas.openxmlformats.org/officeDocument/2006/relationships/slideLayout" Target="../slideLayouts/slideLayout138.xml" /><Relationship Id="rId42" Type="http://schemas.openxmlformats.org/officeDocument/2006/relationships/slideLayout" Target="../slideLayouts/slideLayout159.xml" /><Relationship Id="rId47" Type="http://schemas.openxmlformats.org/officeDocument/2006/relationships/slideLayout" Target="../slideLayouts/slideLayout164.xml" /><Relationship Id="rId63" Type="http://schemas.openxmlformats.org/officeDocument/2006/relationships/slideLayout" Target="../slideLayouts/slideLayout180.xml" /><Relationship Id="rId68" Type="http://schemas.openxmlformats.org/officeDocument/2006/relationships/slideLayout" Target="../slideLayouts/slideLayout185.xml" /><Relationship Id="rId84" Type="http://schemas.openxmlformats.org/officeDocument/2006/relationships/slideLayout" Target="../slideLayouts/slideLayout201.xml" /><Relationship Id="rId89" Type="http://schemas.openxmlformats.org/officeDocument/2006/relationships/slideLayout" Target="../slideLayouts/slideLayout206.xml" /><Relationship Id="rId112" Type="http://schemas.openxmlformats.org/officeDocument/2006/relationships/slideLayout" Target="../slideLayouts/slideLayout229.xml" /><Relationship Id="rId16" Type="http://schemas.openxmlformats.org/officeDocument/2006/relationships/slideLayout" Target="../slideLayouts/slideLayout133.xml" /><Relationship Id="rId107" Type="http://schemas.openxmlformats.org/officeDocument/2006/relationships/slideLayout" Target="../slideLayouts/slideLayout224.xml" /><Relationship Id="rId11" Type="http://schemas.openxmlformats.org/officeDocument/2006/relationships/slideLayout" Target="../slideLayouts/slideLayout128.xml" /><Relationship Id="rId24" Type="http://schemas.openxmlformats.org/officeDocument/2006/relationships/slideLayout" Target="../slideLayouts/slideLayout141.xml" /><Relationship Id="rId32" Type="http://schemas.openxmlformats.org/officeDocument/2006/relationships/slideLayout" Target="../slideLayouts/slideLayout149.xml" /><Relationship Id="rId37" Type="http://schemas.openxmlformats.org/officeDocument/2006/relationships/slideLayout" Target="../slideLayouts/slideLayout154.xml" /><Relationship Id="rId40" Type="http://schemas.openxmlformats.org/officeDocument/2006/relationships/slideLayout" Target="../slideLayouts/slideLayout157.xml" /><Relationship Id="rId45" Type="http://schemas.openxmlformats.org/officeDocument/2006/relationships/slideLayout" Target="../slideLayouts/slideLayout162.xml" /><Relationship Id="rId53" Type="http://schemas.openxmlformats.org/officeDocument/2006/relationships/slideLayout" Target="../slideLayouts/slideLayout170.xml" /><Relationship Id="rId58" Type="http://schemas.openxmlformats.org/officeDocument/2006/relationships/slideLayout" Target="../slideLayouts/slideLayout175.xml" /><Relationship Id="rId66" Type="http://schemas.openxmlformats.org/officeDocument/2006/relationships/slideLayout" Target="../slideLayouts/slideLayout183.xml" /><Relationship Id="rId74" Type="http://schemas.openxmlformats.org/officeDocument/2006/relationships/slideLayout" Target="../slideLayouts/slideLayout191.xml" /><Relationship Id="rId79" Type="http://schemas.openxmlformats.org/officeDocument/2006/relationships/slideLayout" Target="../slideLayouts/slideLayout196.xml" /><Relationship Id="rId87" Type="http://schemas.openxmlformats.org/officeDocument/2006/relationships/slideLayout" Target="../slideLayouts/slideLayout204.xml" /><Relationship Id="rId102" Type="http://schemas.openxmlformats.org/officeDocument/2006/relationships/slideLayout" Target="../slideLayouts/slideLayout219.xml" /><Relationship Id="rId110" Type="http://schemas.openxmlformats.org/officeDocument/2006/relationships/slideLayout" Target="../slideLayouts/slideLayout227.xml" /><Relationship Id="rId115" Type="http://schemas.openxmlformats.org/officeDocument/2006/relationships/slideLayout" Target="../slideLayouts/slideLayout232.xml" /><Relationship Id="rId5" Type="http://schemas.openxmlformats.org/officeDocument/2006/relationships/slideLayout" Target="../slideLayouts/slideLayout122.xml" /><Relationship Id="rId61" Type="http://schemas.openxmlformats.org/officeDocument/2006/relationships/slideLayout" Target="../slideLayouts/slideLayout178.xml" /><Relationship Id="rId82" Type="http://schemas.openxmlformats.org/officeDocument/2006/relationships/slideLayout" Target="../slideLayouts/slideLayout199.xml" /><Relationship Id="rId90" Type="http://schemas.openxmlformats.org/officeDocument/2006/relationships/slideLayout" Target="../slideLayouts/slideLayout207.xml" /><Relationship Id="rId95" Type="http://schemas.openxmlformats.org/officeDocument/2006/relationships/slideLayout" Target="../slideLayouts/slideLayout212.xml" /><Relationship Id="rId19" Type="http://schemas.openxmlformats.org/officeDocument/2006/relationships/slideLayout" Target="../slideLayouts/slideLayout136.xml" /><Relationship Id="rId14" Type="http://schemas.openxmlformats.org/officeDocument/2006/relationships/slideLayout" Target="../slideLayouts/slideLayout131.xml" /><Relationship Id="rId22" Type="http://schemas.openxmlformats.org/officeDocument/2006/relationships/slideLayout" Target="../slideLayouts/slideLayout139.xml" /><Relationship Id="rId27" Type="http://schemas.openxmlformats.org/officeDocument/2006/relationships/slideLayout" Target="../slideLayouts/slideLayout144.xml" /><Relationship Id="rId30" Type="http://schemas.openxmlformats.org/officeDocument/2006/relationships/slideLayout" Target="../slideLayouts/slideLayout147.xml" /><Relationship Id="rId35" Type="http://schemas.openxmlformats.org/officeDocument/2006/relationships/slideLayout" Target="../slideLayouts/slideLayout152.xml" /><Relationship Id="rId43" Type="http://schemas.openxmlformats.org/officeDocument/2006/relationships/slideLayout" Target="../slideLayouts/slideLayout160.xml" /><Relationship Id="rId48" Type="http://schemas.openxmlformats.org/officeDocument/2006/relationships/slideLayout" Target="../slideLayouts/slideLayout165.xml" /><Relationship Id="rId56" Type="http://schemas.openxmlformats.org/officeDocument/2006/relationships/slideLayout" Target="../slideLayouts/slideLayout173.xml" /><Relationship Id="rId64" Type="http://schemas.openxmlformats.org/officeDocument/2006/relationships/slideLayout" Target="../slideLayouts/slideLayout181.xml" /><Relationship Id="rId69" Type="http://schemas.openxmlformats.org/officeDocument/2006/relationships/slideLayout" Target="../slideLayouts/slideLayout186.xml" /><Relationship Id="rId77" Type="http://schemas.openxmlformats.org/officeDocument/2006/relationships/slideLayout" Target="../slideLayouts/slideLayout194.xml" /><Relationship Id="rId100" Type="http://schemas.openxmlformats.org/officeDocument/2006/relationships/slideLayout" Target="../slideLayouts/slideLayout217.xml" /><Relationship Id="rId105" Type="http://schemas.openxmlformats.org/officeDocument/2006/relationships/slideLayout" Target="../slideLayouts/slideLayout222.xml" /><Relationship Id="rId113" Type="http://schemas.openxmlformats.org/officeDocument/2006/relationships/slideLayout" Target="../slideLayouts/slideLayout230.xml" /><Relationship Id="rId118" Type="http://schemas.openxmlformats.org/officeDocument/2006/relationships/theme" Target="../theme/theme2.xml" /><Relationship Id="rId8" Type="http://schemas.openxmlformats.org/officeDocument/2006/relationships/slideLayout" Target="../slideLayouts/slideLayout125.xml" /><Relationship Id="rId51" Type="http://schemas.openxmlformats.org/officeDocument/2006/relationships/slideLayout" Target="../slideLayouts/slideLayout168.xml" /><Relationship Id="rId72" Type="http://schemas.openxmlformats.org/officeDocument/2006/relationships/slideLayout" Target="../slideLayouts/slideLayout189.xml" /><Relationship Id="rId80" Type="http://schemas.openxmlformats.org/officeDocument/2006/relationships/slideLayout" Target="../slideLayouts/slideLayout197.xml" /><Relationship Id="rId85" Type="http://schemas.openxmlformats.org/officeDocument/2006/relationships/slideLayout" Target="../slideLayouts/slideLayout202.xml" /><Relationship Id="rId93" Type="http://schemas.openxmlformats.org/officeDocument/2006/relationships/slideLayout" Target="../slideLayouts/slideLayout210.xml" /><Relationship Id="rId98" Type="http://schemas.openxmlformats.org/officeDocument/2006/relationships/slideLayout" Target="../slideLayouts/slideLayout215.xml" /><Relationship Id="rId3" Type="http://schemas.openxmlformats.org/officeDocument/2006/relationships/slideLayout" Target="../slideLayouts/slideLayout120.xml" /><Relationship Id="rId12" Type="http://schemas.openxmlformats.org/officeDocument/2006/relationships/slideLayout" Target="../slideLayouts/slideLayout129.xml" /><Relationship Id="rId17" Type="http://schemas.openxmlformats.org/officeDocument/2006/relationships/slideLayout" Target="../slideLayouts/slideLayout134.xml" /><Relationship Id="rId25" Type="http://schemas.openxmlformats.org/officeDocument/2006/relationships/slideLayout" Target="../slideLayouts/slideLayout142.xml" /><Relationship Id="rId33" Type="http://schemas.openxmlformats.org/officeDocument/2006/relationships/slideLayout" Target="../slideLayouts/slideLayout150.xml" /><Relationship Id="rId38" Type="http://schemas.openxmlformats.org/officeDocument/2006/relationships/slideLayout" Target="../slideLayouts/slideLayout155.xml" /><Relationship Id="rId46" Type="http://schemas.openxmlformats.org/officeDocument/2006/relationships/slideLayout" Target="../slideLayouts/slideLayout163.xml" /><Relationship Id="rId59" Type="http://schemas.openxmlformats.org/officeDocument/2006/relationships/slideLayout" Target="../slideLayouts/slideLayout176.xml" /><Relationship Id="rId67" Type="http://schemas.openxmlformats.org/officeDocument/2006/relationships/slideLayout" Target="../slideLayouts/slideLayout184.xml" /><Relationship Id="rId103" Type="http://schemas.openxmlformats.org/officeDocument/2006/relationships/slideLayout" Target="../slideLayouts/slideLayout220.xml" /><Relationship Id="rId108" Type="http://schemas.openxmlformats.org/officeDocument/2006/relationships/slideLayout" Target="../slideLayouts/slideLayout225.xml" /><Relationship Id="rId116" Type="http://schemas.openxmlformats.org/officeDocument/2006/relationships/slideLayout" Target="../slideLayouts/slideLayout233.xml" /><Relationship Id="rId20" Type="http://schemas.openxmlformats.org/officeDocument/2006/relationships/slideLayout" Target="../slideLayouts/slideLayout137.xml" /><Relationship Id="rId41" Type="http://schemas.openxmlformats.org/officeDocument/2006/relationships/slideLayout" Target="../slideLayouts/slideLayout158.xml" /><Relationship Id="rId54" Type="http://schemas.openxmlformats.org/officeDocument/2006/relationships/slideLayout" Target="../slideLayouts/slideLayout171.xml" /><Relationship Id="rId62" Type="http://schemas.openxmlformats.org/officeDocument/2006/relationships/slideLayout" Target="../slideLayouts/slideLayout179.xml" /><Relationship Id="rId70" Type="http://schemas.openxmlformats.org/officeDocument/2006/relationships/slideLayout" Target="../slideLayouts/slideLayout187.xml" /><Relationship Id="rId75" Type="http://schemas.openxmlformats.org/officeDocument/2006/relationships/slideLayout" Target="../slideLayouts/slideLayout192.xml" /><Relationship Id="rId83" Type="http://schemas.openxmlformats.org/officeDocument/2006/relationships/slideLayout" Target="../slideLayouts/slideLayout200.xml" /><Relationship Id="rId88" Type="http://schemas.openxmlformats.org/officeDocument/2006/relationships/slideLayout" Target="../slideLayouts/slideLayout205.xml" /><Relationship Id="rId91" Type="http://schemas.openxmlformats.org/officeDocument/2006/relationships/slideLayout" Target="../slideLayouts/slideLayout208.xml" /><Relationship Id="rId96" Type="http://schemas.openxmlformats.org/officeDocument/2006/relationships/slideLayout" Target="../slideLayouts/slideLayout213.xml" /><Relationship Id="rId111" Type="http://schemas.openxmlformats.org/officeDocument/2006/relationships/slideLayout" Target="../slideLayouts/slideLayout228.xml" /><Relationship Id="rId1" Type="http://schemas.openxmlformats.org/officeDocument/2006/relationships/slideLayout" Target="../slideLayouts/slideLayout118.xml" /><Relationship Id="rId6" Type="http://schemas.openxmlformats.org/officeDocument/2006/relationships/slideLayout" Target="../slideLayouts/slideLayout123.xml" /><Relationship Id="rId15" Type="http://schemas.openxmlformats.org/officeDocument/2006/relationships/slideLayout" Target="../slideLayouts/slideLayout132.xml" /><Relationship Id="rId23" Type="http://schemas.openxmlformats.org/officeDocument/2006/relationships/slideLayout" Target="../slideLayouts/slideLayout140.xml" /><Relationship Id="rId28" Type="http://schemas.openxmlformats.org/officeDocument/2006/relationships/slideLayout" Target="../slideLayouts/slideLayout145.xml" /><Relationship Id="rId36" Type="http://schemas.openxmlformats.org/officeDocument/2006/relationships/slideLayout" Target="../slideLayouts/slideLayout153.xml" /><Relationship Id="rId49" Type="http://schemas.openxmlformats.org/officeDocument/2006/relationships/slideLayout" Target="../slideLayouts/slideLayout166.xml" /><Relationship Id="rId57" Type="http://schemas.openxmlformats.org/officeDocument/2006/relationships/slideLayout" Target="../slideLayouts/slideLayout174.xml" /><Relationship Id="rId106" Type="http://schemas.openxmlformats.org/officeDocument/2006/relationships/slideLayout" Target="../slideLayouts/slideLayout223.xml" /><Relationship Id="rId114" Type="http://schemas.openxmlformats.org/officeDocument/2006/relationships/slideLayout" Target="../slideLayouts/slideLayout231.xml" /><Relationship Id="rId10" Type="http://schemas.openxmlformats.org/officeDocument/2006/relationships/slideLayout" Target="../slideLayouts/slideLayout127.xml" /><Relationship Id="rId31" Type="http://schemas.openxmlformats.org/officeDocument/2006/relationships/slideLayout" Target="../slideLayouts/slideLayout148.xml" /><Relationship Id="rId44" Type="http://schemas.openxmlformats.org/officeDocument/2006/relationships/slideLayout" Target="../slideLayouts/slideLayout161.xml" /><Relationship Id="rId52" Type="http://schemas.openxmlformats.org/officeDocument/2006/relationships/slideLayout" Target="../slideLayouts/slideLayout169.xml" /><Relationship Id="rId60" Type="http://schemas.openxmlformats.org/officeDocument/2006/relationships/slideLayout" Target="../slideLayouts/slideLayout177.xml" /><Relationship Id="rId65" Type="http://schemas.openxmlformats.org/officeDocument/2006/relationships/slideLayout" Target="../slideLayouts/slideLayout182.xml" /><Relationship Id="rId73" Type="http://schemas.openxmlformats.org/officeDocument/2006/relationships/slideLayout" Target="../slideLayouts/slideLayout190.xml" /><Relationship Id="rId78" Type="http://schemas.openxmlformats.org/officeDocument/2006/relationships/slideLayout" Target="../slideLayouts/slideLayout195.xml" /><Relationship Id="rId81" Type="http://schemas.openxmlformats.org/officeDocument/2006/relationships/slideLayout" Target="../slideLayouts/slideLayout198.xml" /><Relationship Id="rId86" Type="http://schemas.openxmlformats.org/officeDocument/2006/relationships/slideLayout" Target="../slideLayouts/slideLayout203.xml" /><Relationship Id="rId94" Type="http://schemas.openxmlformats.org/officeDocument/2006/relationships/slideLayout" Target="../slideLayouts/slideLayout211.xml" /><Relationship Id="rId99" Type="http://schemas.openxmlformats.org/officeDocument/2006/relationships/slideLayout" Target="../slideLayouts/slideLayout216.xml" /><Relationship Id="rId101" Type="http://schemas.openxmlformats.org/officeDocument/2006/relationships/slideLayout" Target="../slideLayouts/slideLayout218.xml" /><Relationship Id="rId4" Type="http://schemas.openxmlformats.org/officeDocument/2006/relationships/slideLayout" Target="../slideLayouts/slideLayout121.xml" /><Relationship Id="rId9" Type="http://schemas.openxmlformats.org/officeDocument/2006/relationships/slideLayout" Target="../slideLayouts/slideLayout126.xml" /><Relationship Id="rId13" Type="http://schemas.openxmlformats.org/officeDocument/2006/relationships/slideLayout" Target="../slideLayouts/slideLayout130.xml" /><Relationship Id="rId18" Type="http://schemas.openxmlformats.org/officeDocument/2006/relationships/slideLayout" Target="../slideLayouts/slideLayout135.xml" /><Relationship Id="rId39" Type="http://schemas.openxmlformats.org/officeDocument/2006/relationships/slideLayout" Target="../slideLayouts/slideLayout156.xml" /><Relationship Id="rId109" Type="http://schemas.openxmlformats.org/officeDocument/2006/relationships/slideLayout" Target="../slideLayouts/slideLayout226.xml" /><Relationship Id="rId34" Type="http://schemas.openxmlformats.org/officeDocument/2006/relationships/slideLayout" Target="../slideLayouts/slideLayout151.xml" /><Relationship Id="rId50" Type="http://schemas.openxmlformats.org/officeDocument/2006/relationships/slideLayout" Target="../slideLayouts/slideLayout167.xml" /><Relationship Id="rId55" Type="http://schemas.openxmlformats.org/officeDocument/2006/relationships/slideLayout" Target="../slideLayouts/slideLayout172.xml" /><Relationship Id="rId76" Type="http://schemas.openxmlformats.org/officeDocument/2006/relationships/slideLayout" Target="../slideLayouts/slideLayout193.xml" /><Relationship Id="rId97" Type="http://schemas.openxmlformats.org/officeDocument/2006/relationships/slideLayout" Target="../slideLayouts/slideLayout214.xml" /><Relationship Id="rId104" Type="http://schemas.openxmlformats.org/officeDocument/2006/relationships/slideLayout" Target="../slideLayouts/slideLayout221.xml" /><Relationship Id="rId7" Type="http://schemas.openxmlformats.org/officeDocument/2006/relationships/slideLayout" Target="../slideLayouts/slideLayout124.xml" /><Relationship Id="rId71" Type="http://schemas.openxmlformats.org/officeDocument/2006/relationships/slideLayout" Target="../slideLayouts/slideLayout188.xml" /><Relationship Id="rId92" Type="http://schemas.openxmlformats.org/officeDocument/2006/relationships/slideLayout" Target="../slideLayouts/slideLayout209.xml" /><Relationship Id="rId2" Type="http://schemas.openxmlformats.org/officeDocument/2006/relationships/slideLayout" Target="../slideLayouts/slideLayout119.xml" /><Relationship Id="rId29" Type="http://schemas.openxmlformats.org/officeDocument/2006/relationships/slideLayout" Target="../slideLayouts/slideLayout14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20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0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Relationship Id="rId4" Type="http://schemas.openxmlformats.org/officeDocument/2006/relationships/hyperlink" Target="https://github.com/Apsara1401/Naan_Mudhalvan" TargetMode="Externa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3738A-3AA4-BCB8-2D97-80BCB839F5B2}"/>
              </a:ext>
            </a:extLst>
          </p:cNvPr>
          <p:cNvSpPr txBox="1"/>
          <p:nvPr/>
        </p:nvSpPr>
        <p:spPr>
          <a:xfrm>
            <a:off x="362108" y="2444429"/>
            <a:ext cx="301886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1" y="1154901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E-Commerce, also known as electronic commerce or internet commerce, is an activity of buying and selling goods or services over the internet or open networks.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215D9C-A0EF-FEE4-C20D-B32BBB3DE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38249"/>
              </p:ext>
            </p:extLst>
          </p:nvPr>
        </p:nvGraphicFramePr>
        <p:xfrm>
          <a:off x="114300" y="2261343"/>
          <a:ext cx="4457700" cy="21954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0591">
                  <a:extLst>
                    <a:ext uri="{9D8B030D-6E8A-4147-A177-3AD203B41FA5}">
                      <a16:colId xmlns:a16="http://schemas.microsoft.com/office/drawing/2014/main" val="1450661176"/>
                    </a:ext>
                  </a:extLst>
                </a:gridCol>
                <a:gridCol w="1859577">
                  <a:extLst>
                    <a:ext uri="{9D8B030D-6E8A-4147-A177-3AD203B41FA5}">
                      <a16:colId xmlns:a16="http://schemas.microsoft.com/office/drawing/2014/main" val="3384883777"/>
                    </a:ext>
                  </a:extLst>
                </a:gridCol>
                <a:gridCol w="1207532">
                  <a:extLst>
                    <a:ext uri="{9D8B030D-6E8A-4147-A177-3AD203B41FA5}">
                      <a16:colId xmlns:a16="http://schemas.microsoft.com/office/drawing/2014/main" val="1919103166"/>
                    </a:ext>
                  </a:extLst>
                </a:gridCol>
              </a:tblGrid>
              <a:tr h="366657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2"/>
                          </a:solidFill>
                        </a:rPr>
                        <a:t>LMS 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2"/>
                          </a:solidFill>
                        </a:rPr>
                        <a:t>       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</a:t>
                      </a:r>
                      <a:r>
                        <a:rPr lang="en-IN" dirty="0">
                          <a:solidFill>
                            <a:schemeClr val="tx2"/>
                          </a:solidFill>
                        </a:rPr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761289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R. Hari Prasad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443591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7378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200">
                          <a:solidFill>
                            <a:schemeClr val="bg1"/>
                          </a:solidFill>
                        </a:rPr>
                        <a:t>devi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903233"/>
                  </a:ext>
                </a:extLst>
              </a:tr>
              <a:tr h="366657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Logeshwari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R. Logeshwari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3170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-546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6CD91-2CF9-10EE-68CE-29CBFFEDF9EF}"/>
              </a:ext>
            </a:extLst>
          </p:cNvPr>
          <p:cNvSpPr txBox="1"/>
          <p:nvPr/>
        </p:nvSpPr>
        <p:spPr>
          <a:xfrm>
            <a:off x="941293" y="798308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1200" b="0" i="0" dirty="0">
                <a:solidFill>
                  <a:schemeClr val="tx1"/>
                </a:solidFill>
                <a:effectLst/>
                <a:latin typeface="ui-sans-serif"/>
              </a:rPr>
              <a:t>React Router enables "client side routing".</a:t>
            </a:r>
          </a:p>
          <a:p>
            <a:pPr marL="228600" indent="-228600">
              <a:buFont typeface="+mj-lt"/>
              <a:buAutoNum type="arabicPeriod"/>
            </a:pPr>
            <a:endParaRPr lang="en-IN" sz="12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28600" indent="-228600">
              <a:buFont typeface="+mj-lt"/>
              <a:buAutoNum type="arabicPeriod"/>
            </a:pPr>
            <a:endParaRPr lang="en-IN" sz="12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28600" indent="-228600">
              <a:buFont typeface="+mj-lt"/>
              <a:buAutoNum type="arabicPeriod"/>
            </a:pP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60EA12-2DCA-71B4-61CE-049D8E35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294" y="1742596"/>
            <a:ext cx="751840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3. Client side routing is enabled by creating a Router and linking/submitting to pages with Link </a:t>
            </a:r>
            <a:r>
              <a:rPr lang="en-US" altLang="en-US" sz="1200" dirty="0">
                <a:latin typeface="+mn-lt"/>
              </a:rPr>
              <a:t>and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&lt;Form&gt;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900961-92F9-0032-3076-0C958D464F1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41294" y="1203987"/>
            <a:ext cx="6379880" cy="538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2.  A 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BrowserRouter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&gt; stores the current location in the browser's address bar using clean URLs and navigates using the browser's built-in history stack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ui-sans-serif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5FE73-24B1-066F-31AC-BDA55088853F}"/>
              </a:ext>
            </a:extLst>
          </p:cNvPr>
          <p:cNvSpPr txBox="1"/>
          <p:nvPr/>
        </p:nvSpPr>
        <p:spPr>
          <a:xfrm>
            <a:off x="941293" y="2074658"/>
            <a:ext cx="6629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chemeClr val="tx1"/>
                </a:solidFill>
                <a:effectLst/>
                <a:latin typeface="+mn-lt"/>
              </a:rPr>
              <a:t>4.  Routes are perhaps the most important part of a React Router app. They couple URL segments to components, data loading and data mutations. Through route nesting, complex application layouts and data dependencies become simple and declarative.</a:t>
            </a:r>
            <a:endParaRPr lang="en-IN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8534-BC9F-009F-1F2B-7DA4EBA65B45}"/>
              </a:ext>
            </a:extLst>
          </p:cNvPr>
          <p:cNvSpPr txBox="1"/>
          <p:nvPr/>
        </p:nvSpPr>
        <p:spPr>
          <a:xfrm>
            <a:off x="940543" y="3939514"/>
            <a:ext cx="662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Using Route API we route the application path to load the components and loading and unloading of data to the web page.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571619" y="1769084"/>
            <a:ext cx="371668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000" i="0" dirty="0">
              <a:solidFill>
                <a:schemeClr val="tx2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0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https://github.com/Apsara1401/Naan_Mudhalvan</a:t>
            </a:r>
            <a:endParaRPr lang="en-GB" sz="1000" b="1" i="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GB" sz="1000" b="1" dirty="0">
                <a:solidFill>
                  <a:schemeClr val="tx2"/>
                </a:solidFill>
              </a:rPr>
              <a:t>https://github.com/Snegaasai/Naan-Mudhalvan</a:t>
            </a:r>
          </a:p>
          <a:p>
            <a:pPr marL="0" indent="0">
              <a:lnSpc>
                <a:spcPct val="150000"/>
              </a:lnSpc>
            </a:pPr>
            <a:r>
              <a:rPr lang="en-GB" sz="1000" b="1" dirty="0">
                <a:solidFill>
                  <a:schemeClr val="tx2"/>
                </a:solidFill>
              </a:rPr>
              <a:t>https://github.com/hprs0310/ecommerce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0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apsaradevi67@gmail.com</cp:lastModifiedBy>
  <cp:revision>3</cp:revision>
  <dcterms:created xsi:type="dcterms:W3CDTF">2020-08-13T11:21:46Z</dcterms:created>
  <dcterms:modified xsi:type="dcterms:W3CDTF">2023-11-14T17:10:33Z</dcterms:modified>
</cp:coreProperties>
</file>